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9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0.xml" ContentType="application/vnd.openxmlformats-officedocument.theme+xml"/>
  <Override PartName="/ppt/slideLayouts/slideLayout5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72" r:id="rId3"/>
    <p:sldMasterId id="2147483686" r:id="rId4"/>
    <p:sldMasterId id="2147483693" r:id="rId5"/>
    <p:sldMasterId id="2147483700" r:id="rId6"/>
    <p:sldMasterId id="2147483707" r:id="rId7"/>
    <p:sldMasterId id="2147483721" r:id="rId8"/>
    <p:sldMasterId id="2147483714" r:id="rId9"/>
    <p:sldMasterId id="2147483728" r:id="rId10"/>
    <p:sldMasterId id="2147483735" r:id="rId11"/>
  </p:sldMasterIdLst>
  <p:notesMasterIdLst>
    <p:notesMasterId r:id="rId27"/>
  </p:notesMasterIdLst>
  <p:sldIdLst>
    <p:sldId id="256" r:id="rId12"/>
    <p:sldId id="279" r:id="rId13"/>
    <p:sldId id="259" r:id="rId14"/>
    <p:sldId id="257" r:id="rId15"/>
    <p:sldId id="295" r:id="rId16"/>
    <p:sldId id="294" r:id="rId17"/>
    <p:sldId id="296" r:id="rId18"/>
    <p:sldId id="309" r:id="rId19"/>
    <p:sldId id="307" r:id="rId20"/>
    <p:sldId id="297" r:id="rId21"/>
    <p:sldId id="288" r:id="rId22"/>
    <p:sldId id="300" r:id="rId23"/>
    <p:sldId id="310" r:id="rId24"/>
    <p:sldId id="278" r:id="rId25"/>
    <p:sldId id="26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23C"/>
    <a:srgbClr val="00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59"/>
    <p:restoredTop sz="95300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1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0" d="100"/>
          <a:sy n="130" d="100"/>
        </p:scale>
        <p:origin x="18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Connect</a:t>
          </a:r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Coach</a:t>
          </a:r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Celebrate</a:t>
          </a:r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/>
      <dgm:spPr/>
      <dgm:t>
        <a:bodyPr/>
        <a:lstStyle/>
        <a:p>
          <a:r>
            <a:rPr lang="en-US" dirty="0"/>
            <a:t>Compete</a:t>
          </a:r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/>
      <dgm:spPr/>
      <dgm:t>
        <a:bodyPr/>
        <a:lstStyle/>
        <a:p>
          <a:r>
            <a:rPr lang="en-US" dirty="0"/>
            <a:t>Conduct</a:t>
          </a:r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Connect</a:t>
          </a:r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Coach</a:t>
          </a:r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Celebrate</a:t>
          </a:r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Compete</a:t>
          </a:r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/>
      <dgm:spPr/>
      <dgm:t>
        <a:bodyPr/>
        <a:lstStyle/>
        <a:p>
          <a:r>
            <a:rPr lang="en-US" dirty="0"/>
            <a:t>Conduct</a:t>
          </a:r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/>
      <dgm:spPr/>
      <dgm:t>
        <a:bodyPr/>
        <a:lstStyle/>
        <a:p>
          <a:r>
            <a:rPr lang="en-US" dirty="0"/>
            <a:t>Change</a:t>
          </a:r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Connect</a:t>
          </a: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Coach</a:t>
          </a: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Celebrate</a:t>
          </a:r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Compete</a:t>
          </a:r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Conduct</a:t>
          </a:r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74825" y="570231"/>
        <a:ext cx="707359" cy="694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Connect</a:t>
          </a: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Coach</a:t>
          </a: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Celebrate</a:t>
          </a:r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Compete</a:t>
          </a:r>
          <a:endParaRPr lang="en-US" sz="9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Conduct</a:t>
          </a:r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Change</a:t>
          </a:r>
        </a:p>
      </dsp:txBody>
      <dsp:txXfrm>
        <a:off x="3474825" y="570231"/>
        <a:ext cx="707359" cy="694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5439-0F54-3641-B2DE-A7B78B420535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DA1B5-3367-AE4B-9D53-2A443A191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0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1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8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3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6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6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rule YES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FD66-FE28-FC44-882F-C419036589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E6D94-B195-F046-B458-0E0B8D231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74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158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1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60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7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97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16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62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982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449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24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609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961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5606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304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25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526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915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57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934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296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1615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456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1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3790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1294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93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58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220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719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846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024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2114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63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525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6722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510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585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53788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4146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3337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536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4519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37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08174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6220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7149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5364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8109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5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8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51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62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3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9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  <p:sldLayoutId id="2147483676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2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9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27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4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6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7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04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84321C-E349-4383-9392-01C6E336EBAA}"/>
              </a:ext>
            </a:extLst>
          </p:cNvPr>
          <p:cNvSpPr txBox="1"/>
          <p:nvPr/>
        </p:nvSpPr>
        <p:spPr>
          <a:xfrm>
            <a:off x="292962" y="4998128"/>
            <a:ext cx="423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Series: Two</a:t>
            </a:r>
          </a:p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Webinar: Eight</a:t>
            </a:r>
          </a:p>
        </p:txBody>
      </p:sp>
    </p:spTree>
    <p:extLst>
      <p:ext uri="{BB962C8B-B14F-4D97-AF65-F5344CB8AC3E}">
        <p14:creationId xmlns:p14="http://schemas.microsoft.com/office/powerpoint/2010/main" val="131347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60215B8-3CB7-4837-B557-604406077F6A}"/>
              </a:ext>
            </a:extLst>
          </p:cNvPr>
          <p:cNvSpPr/>
          <p:nvPr/>
        </p:nvSpPr>
        <p:spPr>
          <a:xfrm rot="5400000">
            <a:off x="3603219" y="-3603224"/>
            <a:ext cx="3429001" cy="1063545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09030-95BA-2341-959B-6136F831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330" y="250972"/>
            <a:ext cx="6889071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070C0"/>
                </a:solidFill>
                <a:ea typeface="+mn-ea"/>
                <a:cs typeface="+mn-cs"/>
              </a:rPr>
              <a:t>Welcome to:</a:t>
            </a:r>
            <a:endParaRPr lang="en-NZ" sz="4800" dirty="0">
              <a:solidFill>
                <a:srgbClr val="0070C0"/>
              </a:solidFill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429027-06CB-E34E-8E79-18747D5FA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806" y="3962181"/>
            <a:ext cx="5306286" cy="15505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/>
              <a:t>Lead To Succeed</a:t>
            </a:r>
          </a:p>
          <a:p>
            <a:pPr marL="0" indent="0">
              <a:buNone/>
            </a:pPr>
            <a:r>
              <a:rPr lang="en-US" sz="4800" dirty="0"/>
              <a:t>FINAL WEBINAR!</a:t>
            </a:r>
          </a:p>
        </p:txBody>
      </p:sp>
    </p:spTree>
    <p:extLst>
      <p:ext uri="{BB962C8B-B14F-4D97-AF65-F5344CB8AC3E}">
        <p14:creationId xmlns:p14="http://schemas.microsoft.com/office/powerpoint/2010/main" val="4155658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430567" y="226244"/>
            <a:ext cx="10155734" cy="1382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4000" dirty="0"/>
              <a:t>Jade’s announcements and recognition</a:t>
            </a:r>
            <a:r>
              <a:rPr lang="en-US" sz="3600" dirty="0"/>
              <a:t> 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Graphic 3" descr="Clapping hands">
            <a:extLst>
              <a:ext uri="{FF2B5EF4-FFF2-40B4-BE49-F238E27FC236}">
                <a16:creationId xmlns:a16="http://schemas.microsoft.com/office/drawing/2014/main" id="{85F62F18-4DFE-46DF-9825-5497B0EE1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3478" y="195082"/>
            <a:ext cx="1797954" cy="179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88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193" y="380830"/>
            <a:ext cx="7691353" cy="1106424"/>
          </a:xfrm>
        </p:spPr>
        <p:txBody>
          <a:bodyPr>
            <a:normAutofit fontScale="90000"/>
          </a:bodyPr>
          <a:lstStyle/>
          <a:p>
            <a:pPr algn="l"/>
            <a:r>
              <a:rPr lang="en-NZ" sz="4800" dirty="0">
                <a:solidFill>
                  <a:srgbClr val="A4D23C"/>
                </a:solidFill>
              </a:rPr>
              <a:t>Ongoing Discussion Topics: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371193" y="2273809"/>
            <a:ext cx="5959269" cy="15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Questions and Answers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5" name="Graphic 4" descr="Questions">
            <a:extLst>
              <a:ext uri="{FF2B5EF4-FFF2-40B4-BE49-F238E27FC236}">
                <a16:creationId xmlns:a16="http://schemas.microsoft.com/office/drawing/2014/main" id="{969DE299-87A4-422B-A6C4-EC3129826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4322" y="2216620"/>
            <a:ext cx="3253965" cy="325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08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9DC23-FB02-4F32-9779-DF63B83F7A54}"/>
              </a:ext>
            </a:extLst>
          </p:cNvPr>
          <p:cNvSpPr/>
          <p:nvPr/>
        </p:nvSpPr>
        <p:spPr>
          <a:xfrm>
            <a:off x="1231271" y="1556061"/>
            <a:ext cx="10345528" cy="217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Conduct</a:t>
            </a:r>
          </a:p>
          <a:p>
            <a:pPr marL="685800" indent="-6858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Change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CC5FD3-C9B7-465A-B2B5-62EB43C09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54" y="365573"/>
            <a:ext cx="10094350" cy="8542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5400" dirty="0"/>
              <a:t>Community based leadership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83847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2932660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055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07671-FF03-4A38-831E-1566E3891724}"/>
              </a:ext>
            </a:extLst>
          </p:cNvPr>
          <p:cNvSpPr/>
          <p:nvPr/>
        </p:nvSpPr>
        <p:spPr>
          <a:xfrm>
            <a:off x="634605" y="872411"/>
            <a:ext cx="641145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NZ" sz="4800" b="1" dirty="0">
                <a:solidFill>
                  <a:schemeClr val="bg1"/>
                </a:solidFill>
                <a:latin typeface="Helvetica Neue" panose="02000503000000020004" pitchFamily="2" charset="0"/>
              </a:rPr>
              <a:t>Who Influenced you?</a:t>
            </a:r>
          </a:p>
          <a:p>
            <a:pPr algn="ctr">
              <a:spcAft>
                <a:spcPts val="0"/>
              </a:spcAft>
            </a:pPr>
            <a:endParaRPr lang="en-NZ" sz="40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466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07671-FF03-4A38-831E-1566E3891724}"/>
              </a:ext>
            </a:extLst>
          </p:cNvPr>
          <p:cNvSpPr/>
          <p:nvPr/>
        </p:nvSpPr>
        <p:spPr>
          <a:xfrm>
            <a:off x="61547" y="38485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2250" b="1" dirty="0">
                <a:solidFill>
                  <a:schemeClr val="bg1"/>
                </a:solidFill>
                <a:latin typeface="Helvetica Neue" panose="02000503000000020004" pitchFamily="2" charset="0"/>
              </a:rPr>
              <a:t>Your results are determined by how expertly you elicit the best from each team member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2250" b="1" dirty="0">
                <a:solidFill>
                  <a:schemeClr val="bg1"/>
                </a:solidFill>
                <a:latin typeface="Helvetica Neue" panose="02000503000000020004" pitchFamily="2" charset="0"/>
              </a:rPr>
              <a:t>Never underestimate your power to move your team members beyond their self-doubts or comfort zones to become star performers. 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2250" b="1" dirty="0">
                <a:solidFill>
                  <a:schemeClr val="bg1"/>
                </a:solidFill>
                <a:latin typeface="Helvetica Neue" panose="02000503000000020004" pitchFamily="2" charset="0"/>
              </a:rPr>
              <a:t>Make it your mission to draw out the potential that exists in every IBO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2250" b="1" dirty="0">
                <a:solidFill>
                  <a:schemeClr val="bg1"/>
                </a:solidFill>
                <a:latin typeface="Helvetica Neue" panose="02000503000000020004" pitchFamily="2" charset="0"/>
              </a:rPr>
              <a:t>Only a few will have the desire, drive and discipline to become star performers. Many of them won’t show their star qualities at first. 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2250" b="1" dirty="0">
                <a:solidFill>
                  <a:schemeClr val="bg1"/>
                </a:solidFill>
                <a:latin typeface="Helvetica Neue" panose="02000503000000020004" pitchFamily="2" charset="0"/>
              </a:rPr>
              <a:t>Many will join with no thought of realizing their dreams. They will succeed because you identified and drew out their potential.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2250" b="1" dirty="0">
                <a:solidFill>
                  <a:schemeClr val="bg1"/>
                </a:solidFill>
                <a:latin typeface="Helvetica Neue" panose="02000503000000020004" pitchFamily="2" charset="0"/>
              </a:rPr>
              <a:t>The impact of your inspirational, influential leadership will compound.</a:t>
            </a:r>
          </a:p>
          <a:p>
            <a:pPr algn="ctr">
              <a:spcAft>
                <a:spcPts val="0"/>
              </a:spcAft>
            </a:pPr>
            <a:endParaRPr lang="en-NZ" sz="225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95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851835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878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CC5FD3-C9B7-465A-B2B5-62EB43C09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033" y="562233"/>
            <a:ext cx="11572375" cy="490658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NZ" sz="4400" i="1" dirty="0"/>
              <a:t>“It is not the strongest of the species that survives, nor is it the most intelligent. It is the one that is most adaptable to change.”</a:t>
            </a:r>
          </a:p>
          <a:p>
            <a:pPr marL="0" lvl="0" indent="0">
              <a:buNone/>
            </a:pPr>
            <a:r>
              <a:rPr lang="en-NZ" sz="4400" i="1" dirty="0"/>
              <a:t>- </a:t>
            </a:r>
            <a:r>
              <a:rPr lang="en-NZ" sz="4400" dirty="0"/>
              <a:t>Charles Darwin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2557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-350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 fontScale="90000"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Our business  has always been at the forefront of change, and amongst the first to: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206721" y="1766608"/>
            <a:ext cx="11778558" cy="4513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Take our products to customers instead of expecting them to come to us.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Offer the convenience of 24/7 shopping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Work from a virtual office, from home or on-the-go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Use our phones as remote controls for our businesses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NZ" sz="3600" b="1" dirty="0">
              <a:solidFill>
                <a:srgbClr val="007AB5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038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63375" y="0"/>
            <a:ext cx="12192000" cy="1140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NZ" dirty="0"/>
              <a:t>Your Actions This Week</a:t>
            </a:r>
            <a:endParaRPr lang="en-US" sz="4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07671-FF03-4A38-831E-1566E3891724}"/>
              </a:ext>
            </a:extLst>
          </p:cNvPr>
          <p:cNvSpPr/>
          <p:nvPr/>
        </p:nvSpPr>
        <p:spPr>
          <a:xfrm>
            <a:off x="111660" y="1287244"/>
            <a:ext cx="1196868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3300" b="1" dirty="0">
                <a:solidFill>
                  <a:schemeClr val="bg1"/>
                </a:solidFill>
                <a:latin typeface="Helvetica Neue" panose="02000503000000020004" pitchFamily="2" charset="0"/>
              </a:rPr>
              <a:t>Stat plugged into the market. </a:t>
            </a:r>
          </a:p>
          <a:p>
            <a:pPr marL="1028700" lvl="1" indent="-571500">
              <a:buSzPct val="50000"/>
              <a:buFont typeface="Courier New" panose="02070309020205020404" pitchFamily="49" charset="0"/>
              <a:buChar char="o"/>
            </a:pPr>
            <a:r>
              <a:rPr lang="en-NZ" sz="3300" i="1" dirty="0">
                <a:solidFill>
                  <a:schemeClr val="bg1"/>
                </a:solidFill>
                <a:latin typeface="Helvetica Neue" panose="02000503000000020004" pitchFamily="2" charset="0"/>
              </a:rPr>
              <a:t>Listen to your customers. </a:t>
            </a:r>
          </a:p>
          <a:p>
            <a:pPr marL="1028700" lvl="1" indent="-571500">
              <a:buSzPct val="50000"/>
              <a:buFont typeface="Courier New" panose="02070309020205020404" pitchFamily="49" charset="0"/>
              <a:buChar char="o"/>
            </a:pPr>
            <a:r>
              <a:rPr lang="en-NZ" sz="3300" i="1" dirty="0">
                <a:solidFill>
                  <a:schemeClr val="bg1"/>
                </a:solidFill>
                <a:latin typeface="Helvetica Neue" panose="02000503000000020004" pitchFamily="2" charset="0"/>
              </a:rPr>
              <a:t>Check out your competitors. </a:t>
            </a:r>
          </a:p>
          <a:p>
            <a:pPr marL="571500" indent="-571500">
              <a:buSzPct val="100000"/>
              <a:buFont typeface="Arial" panose="020B0604020202020204" pitchFamily="34" charset="0"/>
              <a:buChar char="•"/>
            </a:pPr>
            <a:r>
              <a:rPr lang="en-NZ" sz="3300" b="1" dirty="0">
                <a:solidFill>
                  <a:schemeClr val="bg1"/>
                </a:solidFill>
                <a:latin typeface="Helvetica Neue" panose="02000503000000020004" pitchFamily="2" charset="0"/>
              </a:rPr>
              <a:t>Commit to learning something new every day</a:t>
            </a:r>
          </a:p>
          <a:p>
            <a:pPr marL="1028700" lvl="1" indent="-571500">
              <a:buSzPct val="50000"/>
              <a:buFont typeface="Courier New" panose="02070309020205020404" pitchFamily="49" charset="0"/>
              <a:buChar char="o"/>
            </a:pPr>
            <a:r>
              <a:rPr lang="en-NZ" sz="3300" i="1" dirty="0">
                <a:solidFill>
                  <a:schemeClr val="bg1"/>
                </a:solidFill>
                <a:latin typeface="Helvetica Neue" panose="02000503000000020004" pitchFamily="2" charset="0"/>
              </a:rPr>
              <a:t>How will I apply this to my business?</a:t>
            </a:r>
          </a:p>
          <a:p>
            <a:pPr marL="571500" indent="-571500">
              <a:buSzPct val="100000"/>
              <a:buFont typeface="Arial" panose="020B0604020202020204" pitchFamily="34" charset="0"/>
              <a:buChar char="•"/>
            </a:pPr>
            <a:r>
              <a:rPr lang="en-NZ" sz="3300" b="1" dirty="0">
                <a:solidFill>
                  <a:schemeClr val="bg1"/>
                </a:solidFill>
                <a:latin typeface="Helvetica Neue" panose="02000503000000020004" pitchFamily="2" charset="0"/>
              </a:rPr>
              <a:t>Don’t be a digital dawdler (have you recorded a video?)</a:t>
            </a:r>
          </a:p>
          <a:p>
            <a:pPr marL="571500" indent="-571500">
              <a:buSzPct val="100000"/>
              <a:buFont typeface="Arial" panose="020B0604020202020204" pitchFamily="34" charset="0"/>
              <a:buChar char="•"/>
            </a:pPr>
            <a:r>
              <a:rPr lang="en-NZ" sz="3300" b="1" dirty="0">
                <a:solidFill>
                  <a:schemeClr val="bg1"/>
                </a:solidFill>
                <a:latin typeface="Helvetica Neue" panose="02000503000000020004" pitchFamily="2" charset="0"/>
              </a:rPr>
              <a:t>Approach a personal trainer/fitness centre</a:t>
            </a:r>
          </a:p>
        </p:txBody>
      </p:sp>
    </p:spTree>
    <p:extLst>
      <p:ext uri="{BB962C8B-B14F-4D97-AF65-F5344CB8AC3E}">
        <p14:creationId xmlns:p14="http://schemas.microsoft.com/office/powerpoint/2010/main" val="1968862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63375" y="0"/>
            <a:ext cx="12192000" cy="1140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NZ" dirty="0"/>
              <a:t>Your Actions This Week</a:t>
            </a:r>
            <a:endParaRPr lang="en-US" sz="4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07671-FF03-4A38-831E-1566E3891724}"/>
              </a:ext>
            </a:extLst>
          </p:cNvPr>
          <p:cNvSpPr/>
          <p:nvPr/>
        </p:nvSpPr>
        <p:spPr>
          <a:xfrm>
            <a:off x="63375" y="1140737"/>
            <a:ext cx="11633703" cy="4144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Speak to a group</a:t>
            </a:r>
          </a:p>
          <a:p>
            <a:pPr marL="571500" indent="-5715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Tweak your approach: For Our products are the best  try We’d be lucky to have someone like you!</a:t>
            </a:r>
          </a:p>
          <a:p>
            <a:pPr marL="571500" indent="-5715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Upgrade your Facebook page</a:t>
            </a:r>
          </a:p>
          <a:p>
            <a:pPr marL="571500" indent="-5715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Change your leadership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380823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60215B8-3CB7-4837-B557-604406077F6A}"/>
              </a:ext>
            </a:extLst>
          </p:cNvPr>
          <p:cNvSpPr/>
          <p:nvPr/>
        </p:nvSpPr>
        <p:spPr>
          <a:xfrm rot="5400000">
            <a:off x="3603219" y="-3603224"/>
            <a:ext cx="3429001" cy="1063545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09030-95BA-2341-959B-6136F831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6" y="686071"/>
            <a:ext cx="7190913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0070C0"/>
                </a:solidFill>
                <a:ea typeface="+mn-ea"/>
                <a:cs typeface="+mn-cs"/>
              </a:rPr>
              <a:t>Next week:</a:t>
            </a:r>
            <a:br>
              <a:rPr lang="en-NZ" dirty="0"/>
            </a:br>
            <a:endParaRPr lang="en-N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429027-06CB-E34E-8E79-18747D5FA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856" y="3429000"/>
            <a:ext cx="8449619" cy="24629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5400" dirty="0"/>
              <a:t>Series 3!!</a:t>
            </a:r>
          </a:p>
          <a:p>
            <a:pPr marL="0" indent="0" algn="ctr">
              <a:buNone/>
            </a:pPr>
            <a:r>
              <a:rPr lang="en-AU" sz="3600" dirty="0"/>
              <a:t>Introducing our IBO forum “Ask the Expert”</a:t>
            </a:r>
            <a:endParaRPr lang="en-US" sz="3600" dirty="0"/>
          </a:p>
          <a:p>
            <a:pPr marL="0" indent="0" algn="ctr">
              <a:buNone/>
            </a:pPr>
            <a:endParaRPr lang="en-NZ" sz="4000" dirty="0"/>
          </a:p>
        </p:txBody>
      </p:sp>
    </p:spTree>
    <p:extLst>
      <p:ext uri="{BB962C8B-B14F-4D97-AF65-F5344CB8AC3E}">
        <p14:creationId xmlns:p14="http://schemas.microsoft.com/office/powerpoint/2010/main" val="3078080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56412"/>
      </p:ext>
    </p:extLst>
  </p:cSld>
  <p:clrMapOvr>
    <a:masterClrMapping/>
  </p:clrMapOvr>
</p:sld>
</file>

<file path=ppt/theme/theme1.xml><?xml version="1.0" encoding="utf-8"?>
<a:theme xmlns:a="http://schemas.openxmlformats.org/drawingml/2006/main" name="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rule YES -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2254</TotalTime>
  <Words>364</Words>
  <Application>Microsoft Office PowerPoint</Application>
  <PresentationFormat>Widescreen</PresentationFormat>
  <Paragraphs>65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Arial</vt:lpstr>
      <vt:lpstr>Calibri</vt:lpstr>
      <vt:lpstr>Courier New</vt:lpstr>
      <vt:lpstr>Helvetica Neue</vt:lpstr>
      <vt:lpstr>Cerule YES - LOGO</vt:lpstr>
      <vt:lpstr>Cerule YES - Title Slide</vt:lpstr>
      <vt:lpstr>1_Cerule YES</vt:lpstr>
      <vt:lpstr>2_Cerule YES</vt:lpstr>
      <vt:lpstr>3_Cerule YES</vt:lpstr>
      <vt:lpstr>4_Cerule YES</vt:lpstr>
      <vt:lpstr>5_Cerule YES</vt:lpstr>
      <vt:lpstr>7_Cerule YES</vt:lpstr>
      <vt:lpstr>6_Cerule YES</vt:lpstr>
      <vt:lpstr>8_Cerule YES</vt:lpstr>
      <vt:lpstr>1_Cerule YES - LOGO</vt:lpstr>
      <vt:lpstr>PowerPoint Presentation</vt:lpstr>
      <vt:lpstr>Welcome to:</vt:lpstr>
      <vt:lpstr>PowerPoint Presentation</vt:lpstr>
      <vt:lpstr>Ongoing Discussion Topics: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business  has always been at the forefront of change, and amongst the first to:</vt:lpstr>
      <vt:lpstr>PowerPoint Presentation</vt:lpstr>
      <vt:lpstr>PowerPoint Presentation</vt:lpstr>
      <vt:lpstr>Next week: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Roehrig</dc:creator>
  <cp:lastModifiedBy>New Zealand</cp:lastModifiedBy>
  <cp:revision>179</cp:revision>
  <dcterms:created xsi:type="dcterms:W3CDTF">2018-10-02T23:48:35Z</dcterms:created>
  <dcterms:modified xsi:type="dcterms:W3CDTF">2019-05-27T04:55:52Z</dcterms:modified>
</cp:coreProperties>
</file>